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8" r:id="rId20"/>
    <p:sldId id="279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ysfr12.000webhostapp.com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E581-6B37-47E1-A767-200944E52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PROJET “WEB”  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11DE1-7159-4FBD-AADD-70FECF48E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380" y="4487241"/>
            <a:ext cx="2621412" cy="388645"/>
          </a:xfrm>
        </p:spPr>
        <p:txBody>
          <a:bodyPr/>
          <a:lstStyle/>
          <a:p>
            <a:r>
              <a:rPr lang="en-US" dirty="0"/>
              <a:t>	REALISEE PAR : </a:t>
            </a:r>
            <a:endParaRPr lang="fr-FR" dirty="0"/>
          </a:p>
        </p:txBody>
      </p:sp>
      <p:pic>
        <p:nvPicPr>
          <p:cNvPr id="1028" name="Picture 4" descr="Résultat de recherche d'images pour &quot;php javascript html css mysql logo&quot;">
            <a:extLst>
              <a:ext uri="{FF2B5EF4-FFF2-40B4-BE49-F238E27FC236}">
                <a16:creationId xmlns:a16="http://schemas.microsoft.com/office/drawing/2014/main" id="{6C1F5B5D-896C-4D6E-9743-31187FB6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3" y="61153"/>
            <a:ext cx="3557756" cy="225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etudiant et professeur logo&quot;">
            <a:extLst>
              <a:ext uri="{FF2B5EF4-FFF2-40B4-BE49-F238E27FC236}">
                <a16:creationId xmlns:a16="http://schemas.microsoft.com/office/drawing/2014/main" id="{91690A78-80A4-4FC9-AED1-7C1B92A2F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80" y="5248574"/>
            <a:ext cx="526774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ésultat de recherche d'images pour &quot;etudiant et professeur logo&quot;">
            <a:extLst>
              <a:ext uri="{FF2B5EF4-FFF2-40B4-BE49-F238E27FC236}">
                <a16:creationId xmlns:a16="http://schemas.microsoft.com/office/drawing/2014/main" id="{8C91C3C0-B1AD-4FFF-BF21-FB0ABA4A3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80" y="5612803"/>
            <a:ext cx="526774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ésultat de recherche d'images pour &quot;etudiant et professeur logo&quot;">
            <a:extLst>
              <a:ext uri="{FF2B5EF4-FFF2-40B4-BE49-F238E27FC236}">
                <a16:creationId xmlns:a16="http://schemas.microsoft.com/office/drawing/2014/main" id="{D3E32B25-324F-495B-BC6E-C1FD4301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80" y="5977032"/>
            <a:ext cx="526774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AD90AA9-8588-46E0-A01A-BEA8542303AA}"/>
              </a:ext>
            </a:extLst>
          </p:cNvPr>
          <p:cNvSpPr txBox="1">
            <a:spLocks/>
          </p:cNvSpPr>
          <p:nvPr/>
        </p:nvSpPr>
        <p:spPr>
          <a:xfrm>
            <a:off x="5618093" y="4487241"/>
            <a:ext cx="2621412" cy="388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ENCADREE PAR : </a:t>
            </a:r>
            <a:endParaRPr lang="fr-FR" dirty="0"/>
          </a:p>
        </p:txBody>
      </p:sp>
      <p:pic>
        <p:nvPicPr>
          <p:cNvPr id="1034" name="Picture 10" descr="Résultat de recherche d'images pour &quot;logo prof png&quot;">
            <a:extLst>
              <a:ext uri="{FF2B5EF4-FFF2-40B4-BE49-F238E27FC236}">
                <a16:creationId xmlns:a16="http://schemas.microsoft.com/office/drawing/2014/main" id="{2FDEC22E-7DA3-4EA0-94B0-3C424693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23" y="5389431"/>
            <a:ext cx="395477" cy="42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57282E2-E72E-47BB-8289-AE42C1634D3B}"/>
              </a:ext>
            </a:extLst>
          </p:cNvPr>
          <p:cNvSpPr txBox="1">
            <a:spLocks/>
          </p:cNvSpPr>
          <p:nvPr/>
        </p:nvSpPr>
        <p:spPr>
          <a:xfrm>
            <a:off x="6346927" y="5441496"/>
            <a:ext cx="3048864" cy="526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Mr.KAMLICHI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IDRISSI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Youness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C69F2AE-E726-49F2-9BBA-4C7857C6776B}"/>
              </a:ext>
            </a:extLst>
          </p:cNvPr>
          <p:cNvSpPr txBox="1">
            <a:spLocks/>
          </p:cNvSpPr>
          <p:nvPr/>
        </p:nvSpPr>
        <p:spPr>
          <a:xfrm>
            <a:off x="1689367" y="5336965"/>
            <a:ext cx="3048864" cy="526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EL KANTRI Youssef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AFF5677-458A-420E-8BBC-E6AD19794558}"/>
              </a:ext>
            </a:extLst>
          </p:cNvPr>
          <p:cNvSpPr txBox="1">
            <a:spLocks/>
          </p:cNvSpPr>
          <p:nvPr/>
        </p:nvSpPr>
        <p:spPr>
          <a:xfrm>
            <a:off x="1680292" y="5762119"/>
            <a:ext cx="3048864" cy="526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ARDOUZ Rachid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733A3D2-F027-4186-910B-93858C3C7F6F}"/>
              </a:ext>
            </a:extLst>
          </p:cNvPr>
          <p:cNvSpPr txBox="1">
            <a:spLocks/>
          </p:cNvSpPr>
          <p:nvPr/>
        </p:nvSpPr>
        <p:spPr>
          <a:xfrm>
            <a:off x="1680292" y="6126348"/>
            <a:ext cx="3048864" cy="526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MANSOURI Anas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36" name="Picture 12" descr="Résultat de recherche d'images pour &quot;ensa fes png&quot;">
            <a:extLst>
              <a:ext uri="{FF2B5EF4-FFF2-40B4-BE49-F238E27FC236}">
                <a16:creationId xmlns:a16="http://schemas.microsoft.com/office/drawing/2014/main" id="{EDDCAAE5-88B0-4C00-9D0F-37140937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367" y="-316748"/>
            <a:ext cx="1536424" cy="15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96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210-C9F8-47C2-9D10-6AADC93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Oublie</a:t>
            </a:r>
            <a:r>
              <a:rPr lang="en-US" u="sng" dirty="0"/>
              <a:t> de mot de pass :</a:t>
            </a: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2A98-F63F-4C9E-85C5-CD60D15D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5196"/>
            <a:ext cx="8399353" cy="1093975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oubliez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le </a:t>
            </a:r>
            <a:r>
              <a:rPr lang="en-US" dirty="0" err="1"/>
              <a:t>recuperer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cliquant</a:t>
            </a:r>
            <a:r>
              <a:rPr lang="en-US" dirty="0"/>
              <a:t> sur forgot your password 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F447CE9-1C2D-4611-B5BF-BE22302513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6212" t="9958" r="36033" b="-94"/>
          <a:stretch/>
        </p:blipFill>
        <p:spPr>
          <a:xfrm>
            <a:off x="2717011" y="2736187"/>
            <a:ext cx="2103229" cy="330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71C5A2-193D-454D-8E03-C6641DC9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48" y="2736186"/>
            <a:ext cx="2103230" cy="330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518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210-C9F8-47C2-9D10-6AADC93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Sign up errors :</a:t>
            </a:r>
            <a:br>
              <a:rPr lang="en-US" u="sng" dirty="0"/>
            </a:b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2A98-F63F-4C9E-85C5-CD60D15D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5196"/>
            <a:ext cx="8399353" cy="1093975"/>
          </a:xfrm>
        </p:spPr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un message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 </a:t>
            </a:r>
            <a:r>
              <a:rPr lang="en-US" dirty="0" err="1"/>
              <a:t>protocole</a:t>
            </a:r>
            <a:r>
              <a:rPr lang="en-US" dirty="0"/>
              <a:t> smtp  qui </a:t>
            </a:r>
            <a:r>
              <a:rPr lang="en-US" dirty="0" err="1"/>
              <a:t>contient</a:t>
            </a:r>
            <a:r>
              <a:rPr lang="en-US" dirty="0"/>
              <a:t> un code </a:t>
            </a:r>
            <a:r>
              <a:rPr lang="en-US" dirty="0" err="1"/>
              <a:t>en</a:t>
            </a:r>
            <a:r>
              <a:rPr lang="en-US" dirty="0"/>
              <a:t> hexadecimal pour la verification de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gmail</a:t>
            </a:r>
            <a:r>
              <a:rPr lang="en-US" dirty="0"/>
              <a:t> et que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l’entrer</a:t>
            </a:r>
            <a:r>
              <a:rPr lang="en-US" dirty="0"/>
              <a:t> dans la case code :</a:t>
            </a:r>
          </a:p>
        </p:txBody>
      </p:sp>
      <p:pic>
        <p:nvPicPr>
          <p:cNvPr id="12" name="Content Placeholder 16">
            <a:extLst>
              <a:ext uri="{FF2B5EF4-FFF2-40B4-BE49-F238E27FC236}">
                <a16:creationId xmlns:a16="http://schemas.microsoft.com/office/drawing/2014/main" id="{254AB3F2-9BF9-478E-8B29-15DD380A0E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525" y="2940907"/>
            <a:ext cx="10762950" cy="3428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79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210-C9F8-47C2-9D10-6AADC93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Oublie</a:t>
            </a:r>
            <a:r>
              <a:rPr lang="en-US" u="sng" dirty="0"/>
              <a:t> de mot de pass :</a:t>
            </a: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2A98-F63F-4C9E-85C5-CD60D15D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5196"/>
            <a:ext cx="8399353" cy="1093975"/>
          </a:xfrm>
        </p:spPr>
        <p:txBody>
          <a:bodyPr/>
          <a:lstStyle/>
          <a:p>
            <a:r>
              <a:rPr lang="en-US" dirty="0" err="1"/>
              <a:t>Apres</a:t>
            </a:r>
            <a:r>
              <a:rPr lang="en-US" dirty="0"/>
              <a:t> la verification,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entrez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nouveau mot de pass et </a:t>
            </a:r>
            <a:r>
              <a:rPr lang="en-US" dirty="0" err="1"/>
              <a:t>s’identifier</a:t>
            </a:r>
            <a:r>
              <a:rPr lang="en-US" dirty="0"/>
              <a:t> </a:t>
            </a:r>
            <a:r>
              <a:rPr lang="en-US" dirty="0" err="1"/>
              <a:t>facilement</a:t>
            </a:r>
            <a:r>
              <a:rPr lang="en-US" dirty="0"/>
              <a:t> 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F447CE9-1C2D-4611-B5BF-BE22302513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6212" t="9958" r="36033" b="-94"/>
          <a:stretch/>
        </p:blipFill>
        <p:spPr>
          <a:xfrm>
            <a:off x="6666082" y="2698829"/>
            <a:ext cx="2103229" cy="330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964BE95-2859-4F2C-B2AD-37C4C8BE5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126318" y="2698829"/>
            <a:ext cx="2158935" cy="330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C249AA-5B8D-4614-951D-7AFD6A918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42" y="2698829"/>
            <a:ext cx="2203451" cy="330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392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1DBE-C8BC-4DDF-ADEE-7F0FE920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55374"/>
          </a:xfrm>
        </p:spPr>
        <p:txBody>
          <a:bodyPr/>
          <a:lstStyle/>
          <a:p>
            <a:r>
              <a:rPr lang="en-US" u="sng" dirty="0"/>
              <a:t>Notre service :</a:t>
            </a:r>
            <a:endParaRPr lang="fr-FR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2C2E3-6369-43F6-9FAC-3477CA1C1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843" y="2408787"/>
            <a:ext cx="9463556" cy="4223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F7392C-D9AA-435E-BD5E-0650CA951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269484"/>
            <a:ext cx="8399353" cy="755374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votre</a:t>
            </a:r>
            <a:r>
              <a:rPr lang="en-US" dirty="0"/>
              <a:t> login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correcte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acces</a:t>
            </a:r>
            <a:r>
              <a:rPr lang="en-US" dirty="0"/>
              <a:t> a </a:t>
            </a:r>
            <a:r>
              <a:rPr lang="en-US" dirty="0" err="1"/>
              <a:t>notre</a:t>
            </a:r>
            <a:r>
              <a:rPr lang="en-US" dirty="0"/>
              <a:t> service :</a:t>
            </a:r>
          </a:p>
        </p:txBody>
      </p:sp>
    </p:spTree>
    <p:extLst>
      <p:ext uri="{BB962C8B-B14F-4D97-AF65-F5344CB8AC3E}">
        <p14:creationId xmlns:p14="http://schemas.microsoft.com/office/powerpoint/2010/main" val="20142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210-C9F8-47C2-9D10-6AADC93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Service :</a:t>
            </a: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2A98-F63F-4C9E-85C5-CD60D15D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5196"/>
            <a:ext cx="5605785" cy="4933204"/>
          </a:xfrm>
        </p:spPr>
        <p:txBody>
          <a:bodyPr/>
          <a:lstStyle/>
          <a:p>
            <a:r>
              <a:rPr lang="en-US" dirty="0"/>
              <a:t>Notre page de service vas </a:t>
            </a:r>
            <a:r>
              <a:rPr lang="en-US" dirty="0" err="1"/>
              <a:t>vous</a:t>
            </a:r>
            <a:r>
              <a:rPr lang="en-US" dirty="0"/>
              <a:t>  </a:t>
            </a:r>
            <a:r>
              <a:rPr lang="en-US" dirty="0" err="1"/>
              <a:t>permettre</a:t>
            </a:r>
            <a:r>
              <a:rPr lang="en-US" dirty="0"/>
              <a:t> </a:t>
            </a:r>
            <a:r>
              <a:rPr lang="en-US" dirty="0" err="1"/>
              <a:t>d’inserer</a:t>
            </a:r>
            <a:r>
              <a:rPr lang="en-US" dirty="0"/>
              <a:t> avec un auto-complete 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4 </a:t>
            </a:r>
            <a:r>
              <a:rPr lang="en-US" dirty="0" err="1"/>
              <a:t>noms</a:t>
            </a:r>
            <a:r>
              <a:rPr lang="en-US" dirty="0"/>
              <a:t> des ingredients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dans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refrigirateur</a:t>
            </a:r>
            <a:r>
              <a:rPr lang="en-US" dirty="0"/>
              <a:t>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Votre</a:t>
            </a:r>
            <a:r>
              <a:rPr lang="en-US" dirty="0"/>
              <a:t> diet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suivez un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Le maximum du temps pour que le plat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pret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Le </a:t>
            </a:r>
            <a:r>
              <a:rPr lang="en-US" dirty="0" err="1"/>
              <a:t>nombre</a:t>
            </a:r>
            <a:r>
              <a:rPr lang="en-US" dirty="0"/>
              <a:t> de suggestions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3BAE4-C755-4B09-ACBA-21415942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73" y="609600"/>
            <a:ext cx="4448175" cy="595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346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236C-F81D-4AAD-9B88-348D1C7A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r>
              <a:rPr lang="en-US" dirty="0"/>
              <a:t> du recherche :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E08A09-1E76-4E47-AC57-90BC22F14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6687"/>
            <a:ext cx="8596312" cy="25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C430E-CFE1-4ED2-8863-4C0A542F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68417"/>
            <a:ext cx="8596312" cy="25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548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C06-2865-4CD3-AF4B-D7B9E80C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52939"/>
          </a:xfrm>
        </p:spPr>
        <p:txBody>
          <a:bodyPr>
            <a:normAutofit fontScale="90000"/>
          </a:bodyPr>
          <a:lstStyle/>
          <a:p>
            <a:r>
              <a:rPr lang="en-US" dirty="0"/>
              <a:t>Comme on a vu dans le slide precedent :</a:t>
            </a:r>
            <a:br>
              <a:rPr lang="fr-FR" dirty="0"/>
            </a:br>
            <a:r>
              <a:rPr lang="fr-FR" dirty="0"/>
              <a:t>on a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C082-F89B-49ED-8B6E-7450AC406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4" y="1661256"/>
            <a:ext cx="4185623" cy="576262"/>
          </a:xfrm>
        </p:spPr>
        <p:txBody>
          <a:bodyPr/>
          <a:lstStyle/>
          <a:p>
            <a:r>
              <a:rPr lang="en-US" dirty="0"/>
              <a:t>Les ingredients : </a:t>
            </a:r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536B8D-8DEE-4521-B0DE-585C3E8229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73" y="2365171"/>
            <a:ext cx="8596667" cy="3883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D9F28-0839-44AB-9C74-24B74447D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4607" y="1661256"/>
            <a:ext cx="4185618" cy="576262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recette</a:t>
            </a:r>
            <a:r>
              <a:rPr lang="en-US" dirty="0"/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94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9BC1-019D-430E-9BD6-BF16908F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</a:t>
            </a:r>
            <a:r>
              <a:rPr lang="en-US" dirty="0" err="1"/>
              <a:t>favories</a:t>
            </a:r>
            <a:r>
              <a:rPr lang="en-US" dirty="0"/>
              <a:t> :</a:t>
            </a:r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2F1118-48ED-4980-93EF-3B3B7F911C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14790" b="75515"/>
          <a:stretch/>
        </p:blipFill>
        <p:spPr>
          <a:xfrm>
            <a:off x="5088383" y="2852738"/>
            <a:ext cx="4325149" cy="576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B113D-D7C2-4D87-958B-56FA0B4F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307" y="3981279"/>
            <a:ext cx="5739225" cy="2659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38AB3-AFED-401B-9909-14AD762BE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261" y="1546900"/>
            <a:ext cx="4185617" cy="2237988"/>
          </a:xfrm>
        </p:spPr>
        <p:txBody>
          <a:bodyPr/>
          <a:lstStyle/>
          <a:p>
            <a:r>
              <a:rPr lang="en-US" dirty="0"/>
              <a:t>On a un bouton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voulez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favories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un element a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: 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dirty="0"/>
              <a:t>Ce bouton “</a:t>
            </a:r>
            <a:r>
              <a:rPr lang="en-US" dirty="0" err="1"/>
              <a:t>favories</a:t>
            </a:r>
            <a:r>
              <a:rPr lang="en-US" dirty="0"/>
              <a:t>” affiche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favories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FC461-F3EA-451D-84C4-90BE2AF7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373" y="1301972"/>
            <a:ext cx="4359629" cy="132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211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6704-A513-4625-A7C2-E99FA288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Deconnection</a:t>
            </a:r>
            <a:r>
              <a:rPr lang="en-US" dirty="0"/>
              <a:t> :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7C27-2A88-43C8-BEC6-DCFC4BF26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258957"/>
            <a:ext cx="8596668" cy="1478288"/>
          </a:xfrm>
        </p:spPr>
        <p:txBody>
          <a:bodyPr/>
          <a:lstStyle/>
          <a:p>
            <a:r>
              <a:rPr lang="en-US" dirty="0" err="1"/>
              <a:t>Lorsqu’on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cliquer</a:t>
            </a:r>
            <a:r>
              <a:rPr lang="en-US" dirty="0"/>
              <a:t> sur le bouton </a:t>
            </a:r>
            <a:r>
              <a:rPr lang="en-US" dirty="0" err="1"/>
              <a:t>deconnection</a:t>
            </a:r>
            <a:r>
              <a:rPr lang="en-US" dirty="0"/>
              <a:t> On </a:t>
            </a:r>
            <a:r>
              <a:rPr lang="en-US" dirty="0" err="1"/>
              <a:t>supprime</a:t>
            </a:r>
            <a:r>
              <a:rPr lang="en-US" dirty="0"/>
              <a:t> la cession de l </a:t>
            </a:r>
            <a:r>
              <a:rPr lang="en-US" dirty="0" err="1"/>
              <a:t>utilisateur</a:t>
            </a:r>
            <a:r>
              <a:rPr lang="en-US" dirty="0"/>
              <a:t> et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aller</a:t>
            </a:r>
            <a:r>
              <a:rPr lang="en-US" dirty="0"/>
              <a:t> a la page </a:t>
            </a:r>
            <a:r>
              <a:rPr lang="en-US" dirty="0" err="1"/>
              <a:t>d’acceuil</a:t>
            </a:r>
            <a:r>
              <a:rPr lang="en-US" dirty="0"/>
              <a:t> .</a:t>
            </a:r>
            <a:endParaRPr lang="fr-F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BF27B5-D346-4C1F-9F8E-C138178FCC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510749" y="3226260"/>
            <a:ext cx="6928540" cy="3402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5719C-EF71-4FD0-A6D3-F6C8DAB654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1744" t="21" r="1521" b="82839"/>
          <a:stretch/>
        </p:blipFill>
        <p:spPr>
          <a:xfrm>
            <a:off x="2919587" y="2426934"/>
            <a:ext cx="5124158" cy="662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313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9F0D-BF52-4DAA-A88E-F47AD493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Data base :</a:t>
            </a: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E2648-E96B-4B19-B071-03695FA1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utilisee</a:t>
            </a:r>
            <a:r>
              <a:rPr lang="en-US" dirty="0"/>
              <a:t> </a:t>
            </a:r>
            <a:r>
              <a:rPr lang="en-US" dirty="0" err="1"/>
              <a:t>mysql</a:t>
            </a:r>
            <a:r>
              <a:rPr lang="en-US" dirty="0"/>
              <a:t> 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66C0B3-ECD6-4AB8-B9B8-1610C9121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3047" r="14581" b="9619"/>
          <a:stretch/>
        </p:blipFill>
        <p:spPr>
          <a:xfrm>
            <a:off x="675745" y="1930400"/>
            <a:ext cx="8728892" cy="1564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E34A9-1050-416D-AE71-AA95971EF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77" r="25326" b="23596"/>
          <a:stretch/>
        </p:blipFill>
        <p:spPr>
          <a:xfrm>
            <a:off x="675745" y="4664765"/>
            <a:ext cx="8797069" cy="1875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0F593BD-44CA-4A19-9770-9348E3E09197}"/>
              </a:ext>
            </a:extLst>
          </p:cNvPr>
          <p:cNvSpPr txBox="1">
            <a:spLocks/>
          </p:cNvSpPr>
          <p:nvPr/>
        </p:nvSpPr>
        <p:spPr>
          <a:xfrm>
            <a:off x="675744" y="3782946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 a </a:t>
            </a:r>
            <a:r>
              <a:rPr lang="en-US" dirty="0" err="1"/>
              <a:t>cree</a:t>
            </a:r>
            <a:r>
              <a:rPr lang="en-US" dirty="0"/>
              <a:t> 3 tableaux :</a:t>
            </a:r>
          </a:p>
        </p:txBody>
      </p:sp>
    </p:spTree>
    <p:extLst>
      <p:ext uri="{BB962C8B-B14F-4D97-AF65-F5344CB8AC3E}">
        <p14:creationId xmlns:p14="http://schemas.microsoft.com/office/powerpoint/2010/main" val="85834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6659-27CA-4A39-A39C-E70121F9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Introduction : 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5D25-55EC-4635-AB9F-0B675DF3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tient à préciser que le développement du site a été fait à zéro, sans aucune Template, on a tout fait à partir d’un projet vide</a:t>
            </a:r>
          </a:p>
          <a:p>
            <a:r>
              <a:rPr lang="fr-FR" dirty="0"/>
              <a:t>L’idée du site est de </a:t>
            </a:r>
            <a:r>
              <a:rPr lang="fr-FR" dirty="0" err="1"/>
              <a:t>gerer</a:t>
            </a:r>
            <a:r>
              <a:rPr lang="fr-FR" dirty="0"/>
              <a:t> les aliments combinant les repas au restaurant et la cuisine à la maison pour vous aider à trouver et à organiser les restaurants, les produits et les recettes qui correspondent à votre alimentation et peuvent vous aider à atteindre vos objectifs nutritionnels.</a:t>
            </a:r>
          </a:p>
          <a:p>
            <a:r>
              <a:rPr lang="fr-FR" dirty="0"/>
              <a:t>Voici les </a:t>
            </a:r>
            <a:r>
              <a:rPr lang="fr-FR" dirty="0" err="1"/>
              <a:t>details</a:t>
            </a:r>
            <a:r>
              <a:rPr lang="fr-FR" dirty="0"/>
              <a:t> de notre site web :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316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E159-3C08-4516-8E6C-036FF78D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899C0-F24E-4A72-B19E-56280DDE7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992363-7816-4EFF-BEF1-9819D4B185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677" t="31100" r="42839"/>
          <a:stretch/>
        </p:blipFill>
        <p:spPr>
          <a:xfrm>
            <a:off x="3995397" y="3174252"/>
            <a:ext cx="5278604" cy="33564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C9A5B-163C-4323-8FF2-26401F3E3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3B54E7-6DA5-4177-9223-214BCD2A69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" t="23512" r="783" b="22396"/>
          <a:stretch/>
        </p:blipFill>
        <p:spPr>
          <a:xfrm>
            <a:off x="675745" y="327326"/>
            <a:ext cx="8971838" cy="2409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BD4507-45C9-45F3-B649-6B4058954484}"/>
              </a:ext>
            </a:extLst>
          </p:cNvPr>
          <p:cNvSpPr/>
          <p:nvPr/>
        </p:nvSpPr>
        <p:spPr>
          <a:xfrm>
            <a:off x="2875722" y="4558748"/>
            <a:ext cx="1119675" cy="33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57577A7B-A7FF-4240-AEA2-E643F5C88E8D}"/>
              </a:ext>
            </a:extLst>
          </p:cNvPr>
          <p:cNvSpPr/>
          <p:nvPr/>
        </p:nvSpPr>
        <p:spPr>
          <a:xfrm>
            <a:off x="1276314" y="2743336"/>
            <a:ext cx="304800" cy="8618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E4599-6F4E-4ECC-8491-774623DDEFD5}"/>
              </a:ext>
            </a:extLst>
          </p:cNvPr>
          <p:cNvSpPr txBox="1"/>
          <p:nvPr/>
        </p:nvSpPr>
        <p:spPr>
          <a:xfrm>
            <a:off x="643196" y="360516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 table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FAA59-95F6-4787-B96A-F0A9973C97E4}"/>
              </a:ext>
            </a:extLst>
          </p:cNvPr>
          <p:cNvSpPr txBox="1"/>
          <p:nvPr/>
        </p:nvSpPr>
        <p:spPr>
          <a:xfrm>
            <a:off x="1447824" y="4570902"/>
            <a:ext cx="16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Recipes  table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114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561D-A1BE-4873-A9A5-81D772A4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server :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96134-07A2-44DA-86FE-BE9A58C2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32721"/>
            <a:ext cx="8596668" cy="3392557"/>
          </a:xfrm>
        </p:spPr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hebergee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site web dans un host server </a:t>
            </a:r>
            <a:r>
              <a:rPr lang="en-US" dirty="0" err="1"/>
              <a:t>partagee</a:t>
            </a:r>
            <a:r>
              <a:rPr lang="en-US" dirty="0"/>
              <a:t> 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gratuit</a:t>
            </a:r>
            <a:r>
              <a:rPr lang="en-US" dirty="0"/>
              <a:t> “000webhost” ;</a:t>
            </a:r>
          </a:p>
          <a:p>
            <a:r>
              <a:rPr lang="en-US" dirty="0" err="1"/>
              <a:t>Donc</a:t>
            </a:r>
            <a:r>
              <a:rPr lang="en-US" dirty="0"/>
              <a:t> on a bien </a:t>
            </a:r>
            <a:r>
              <a:rPr lang="en-US" dirty="0" err="1"/>
              <a:t>choisie</a:t>
            </a:r>
            <a:r>
              <a:rPr lang="en-US" dirty="0"/>
              <a:t> un </a:t>
            </a:r>
            <a:r>
              <a:rPr lang="en-US" dirty="0" err="1"/>
              <a:t>domaine</a:t>
            </a:r>
            <a:r>
              <a:rPr lang="en-US" dirty="0"/>
              <a:t> name pour </a:t>
            </a:r>
            <a:r>
              <a:rPr lang="en-US" dirty="0" err="1"/>
              <a:t>notre</a:t>
            </a:r>
            <a:r>
              <a:rPr lang="en-US" dirty="0"/>
              <a:t> site :</a:t>
            </a:r>
          </a:p>
          <a:p>
            <a:r>
              <a:rPr lang="en-US" dirty="0" err="1"/>
              <a:t>Puisque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gratuit</a:t>
            </a:r>
            <a:r>
              <a:rPr lang="en-US" dirty="0"/>
              <a:t> on a </a:t>
            </a:r>
            <a:r>
              <a:rPr lang="en-US" dirty="0" err="1"/>
              <a:t>juste</a:t>
            </a:r>
            <a:r>
              <a:rPr lang="en-US" dirty="0"/>
              <a:t> </a:t>
            </a:r>
            <a:r>
              <a:rPr lang="en-US" dirty="0" err="1"/>
              <a:t>trouvez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host name qui </a:t>
            </a:r>
            <a:r>
              <a:rPr lang="en-US" dirty="0" err="1"/>
              <a:t>n’est</a:t>
            </a:r>
            <a:r>
              <a:rPr lang="en-US" dirty="0"/>
              <a:t> pas </a:t>
            </a:r>
            <a:r>
              <a:rPr lang="en-US" dirty="0" err="1"/>
              <a:t>payant</a:t>
            </a:r>
            <a:r>
              <a:rPr lang="en-US" dirty="0"/>
              <a:t> ;</a:t>
            </a:r>
          </a:p>
          <a:p>
            <a:r>
              <a:rPr lang="en-US" dirty="0"/>
              <a:t> </a:t>
            </a:r>
            <a:r>
              <a:rPr lang="fr-FR" dirty="0">
                <a:hlinkClick r:id="rId2"/>
              </a:rPr>
              <a:t>http://ysfr12.000webhostapp.com/</a:t>
            </a:r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08F5-356D-4237-A508-F39A27E1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77" y="4452731"/>
            <a:ext cx="7933310" cy="1345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430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661F06-8512-4512-8D0A-A9A28820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44" y="1538949"/>
            <a:ext cx="9221005" cy="4146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D8AABA-37D6-45FF-B08F-4810BC1CE29B}"/>
              </a:ext>
            </a:extLst>
          </p:cNvPr>
          <p:cNvSpPr txBox="1">
            <a:spLocks/>
          </p:cNvSpPr>
          <p:nvPr/>
        </p:nvSpPr>
        <p:spPr>
          <a:xfrm>
            <a:off x="730344" y="2019300"/>
            <a:ext cx="8596668" cy="2819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dirty="0">
                <a:solidFill>
                  <a:schemeClr val="accent2">
                    <a:lumMod val="50000"/>
                  </a:schemeClr>
                </a:solidFill>
              </a:rPr>
              <a:t>Merci</a:t>
            </a:r>
            <a:br>
              <a:rPr lang="en-US" sz="9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9600" dirty="0">
                <a:solidFill>
                  <a:schemeClr val="accent2">
                    <a:lumMod val="50000"/>
                  </a:schemeClr>
                </a:solidFill>
              </a:rPr>
              <a:t>Beaucoup </a:t>
            </a:r>
            <a:endParaRPr lang="fr-FR" sz="9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5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117-8E91-44DE-AA91-A9C63E8B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Page </a:t>
            </a:r>
            <a:r>
              <a:rPr lang="en-US" u="sng" dirty="0" err="1"/>
              <a:t>d’acceuil</a:t>
            </a:r>
            <a:r>
              <a:rPr lang="en-US" u="sng" dirty="0"/>
              <a:t> :</a:t>
            </a:r>
            <a:endParaRPr lang="fr-FR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D255EC-6F64-49C2-B288-8DCD230DD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677" y="1270000"/>
            <a:ext cx="7855981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129EAF-7267-492F-B9BB-94872F78A18F}"/>
              </a:ext>
            </a:extLst>
          </p:cNvPr>
          <p:cNvSpPr txBox="1">
            <a:spLocks/>
          </p:cNvSpPr>
          <p:nvPr/>
        </p:nvSpPr>
        <p:spPr>
          <a:xfrm>
            <a:off x="677334" y="528396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</a:t>
            </a:r>
            <a:r>
              <a:rPr lang="fr-FR" dirty="0"/>
              <a:t>bout : des informations sur notre site  </a:t>
            </a:r>
          </a:p>
          <a:p>
            <a:r>
              <a:rPr lang="fr-FR" dirty="0" err="1"/>
              <a:t>Sign</a:t>
            </a:r>
            <a:r>
              <a:rPr lang="fr-FR" dirty="0"/>
              <a:t> :  offre la possibilité de s’inscrire, ainsi que de s’authentifier</a:t>
            </a:r>
          </a:p>
          <a:p>
            <a:r>
              <a:rPr lang="fr-FR" dirty="0"/>
              <a:t>Contact : permettre de nous contactez via E-mail</a:t>
            </a:r>
          </a:p>
        </p:txBody>
      </p:sp>
    </p:spTree>
    <p:extLst>
      <p:ext uri="{BB962C8B-B14F-4D97-AF65-F5344CB8AC3E}">
        <p14:creationId xmlns:p14="http://schemas.microsoft.com/office/powerpoint/2010/main" val="406152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117-8E91-44DE-AA91-A9C63E8B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About : </a:t>
            </a:r>
            <a:endParaRPr lang="fr-FR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129EAF-7267-492F-B9BB-94872F78A18F}"/>
              </a:ext>
            </a:extLst>
          </p:cNvPr>
          <p:cNvSpPr txBox="1">
            <a:spLocks/>
          </p:cNvSpPr>
          <p:nvPr/>
        </p:nvSpPr>
        <p:spPr>
          <a:xfrm>
            <a:off x="677334" y="578754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 click sur about nous fait descender au milieu de </a:t>
            </a:r>
            <a:r>
              <a:rPr lang="en-US" dirty="0" err="1"/>
              <a:t>notre</a:t>
            </a:r>
            <a:r>
              <a:rPr lang="en-US" dirty="0"/>
              <a:t> page </a:t>
            </a:r>
            <a:r>
              <a:rPr lang="en-US" dirty="0" err="1"/>
              <a:t>d’acceuil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79401F5-2EBD-43F8-B136-B981947BB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79" y="1588052"/>
            <a:ext cx="7867777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16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117-8E91-44DE-AA91-A9C63E8B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Contact : </a:t>
            </a:r>
            <a:endParaRPr lang="fr-FR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129EAF-7267-492F-B9BB-94872F78A18F}"/>
              </a:ext>
            </a:extLst>
          </p:cNvPr>
          <p:cNvSpPr txBox="1">
            <a:spLocks/>
          </p:cNvSpPr>
          <p:nvPr/>
        </p:nvSpPr>
        <p:spPr>
          <a:xfrm>
            <a:off x="677334" y="5588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 click sur contact nous fait descender au bas de </a:t>
            </a:r>
            <a:r>
              <a:rPr lang="en-US" dirty="0" err="1"/>
              <a:t>notre</a:t>
            </a:r>
            <a:r>
              <a:rPr lang="en-US" dirty="0"/>
              <a:t> page </a:t>
            </a:r>
            <a:r>
              <a:rPr lang="en-US" dirty="0" err="1"/>
              <a:t>d’acceuil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F1DAC-3F22-4B2F-B602-F84CFD5AF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162" y="1378710"/>
            <a:ext cx="781501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112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117-8E91-44DE-AA91-A9C63E8B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Page de Sign in : </a:t>
            </a:r>
            <a:endParaRPr lang="fr-FR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129EAF-7267-492F-B9BB-94872F78A18F}"/>
              </a:ext>
            </a:extLst>
          </p:cNvPr>
          <p:cNvSpPr txBox="1">
            <a:spLocks/>
          </p:cNvSpPr>
          <p:nvPr/>
        </p:nvSpPr>
        <p:spPr>
          <a:xfrm>
            <a:off x="677334" y="5588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 click sur sign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envoie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page de sign in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BE9B88-C2E4-4564-AAD2-87A0987FF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046" y="1270000"/>
            <a:ext cx="8021244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672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117-8E91-44DE-AA91-A9C63E8B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861"/>
          </a:xfrm>
        </p:spPr>
        <p:txBody>
          <a:bodyPr/>
          <a:lstStyle/>
          <a:p>
            <a:r>
              <a:rPr lang="en-US" u="sng" dirty="0"/>
              <a:t>Page de sign in :</a:t>
            </a:r>
            <a:endParaRPr lang="fr-FR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129EAF-7267-492F-B9BB-94872F78A18F}"/>
              </a:ext>
            </a:extLst>
          </p:cNvPr>
          <p:cNvSpPr txBox="1">
            <a:spLocks/>
          </p:cNvSpPr>
          <p:nvPr/>
        </p:nvSpPr>
        <p:spPr>
          <a:xfrm>
            <a:off x="677334" y="1718364"/>
            <a:ext cx="4769309" cy="395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etes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inscrit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entrez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email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UID</a:t>
            </a:r>
          </a:p>
          <a:p>
            <a:pPr lvl="1"/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 </a:t>
            </a:r>
          </a:p>
          <a:p>
            <a:pPr lvl="1"/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u="sng" dirty="0"/>
              <a:t>login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n’etes</a:t>
            </a:r>
            <a:r>
              <a:rPr lang="en-US" dirty="0"/>
              <a:t> pas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inscrit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u="sng" dirty="0"/>
              <a:t>Sign up</a:t>
            </a:r>
          </a:p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oubliez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mot de pass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u="sng" dirty="0"/>
              <a:t>forget your password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BE9B88-C2E4-4564-AAD2-87A0987FF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12" t="9958" r="36033" b="-94"/>
          <a:stretch/>
        </p:blipFill>
        <p:spPr>
          <a:xfrm>
            <a:off x="6400801" y="1500036"/>
            <a:ext cx="2873202" cy="4515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759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16E9-81B2-4E82-B41C-7B5F0AE1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Sign up :</a:t>
            </a: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A113C-CE90-4F54-A038-12D60745B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87" y="1757363"/>
            <a:ext cx="8596668" cy="576262"/>
          </a:xfrm>
        </p:spPr>
        <p:txBody>
          <a:bodyPr/>
          <a:lstStyle/>
          <a:p>
            <a:r>
              <a:rPr lang="en-US" dirty="0"/>
              <a:t>Dans </a:t>
            </a:r>
            <a:r>
              <a:rPr lang="en-US" dirty="0" err="1"/>
              <a:t>s’il</a:t>
            </a:r>
            <a:r>
              <a:rPr lang="en-US" dirty="0"/>
              <a:t> </a:t>
            </a:r>
            <a:r>
              <a:rPr lang="en-US" dirty="0" err="1"/>
              <a:t>n’y</a:t>
            </a:r>
            <a:r>
              <a:rPr lang="en-US" dirty="0"/>
              <a:t> a pas </a:t>
            </a:r>
            <a:r>
              <a:rPr lang="en-US" dirty="0" err="1"/>
              <a:t>d’erreur</a:t>
            </a:r>
            <a:r>
              <a:rPr lang="en-US" dirty="0"/>
              <a:t> </a:t>
            </a:r>
            <a:r>
              <a:rPr lang="en-US" dirty="0" err="1"/>
              <a:t>l’enregistrement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se </a:t>
            </a:r>
            <a:r>
              <a:rPr lang="en-US" dirty="0" err="1"/>
              <a:t>validee</a:t>
            </a:r>
            <a:r>
              <a:rPr lang="en-US" dirty="0"/>
              <a:t> et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acceder au service </a:t>
            </a:r>
            <a:r>
              <a:rPr lang="en-US" dirty="0" err="1"/>
              <a:t>facilement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6CCD8-C7DC-470D-A107-A6F1313746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915150" y="2736848"/>
            <a:ext cx="2180850" cy="330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75C5550-34B7-4281-AC0E-AEE9F84E07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6212" t="9958" r="36033" b="-94"/>
          <a:stretch/>
        </p:blipFill>
        <p:spPr>
          <a:xfrm>
            <a:off x="1372428" y="2736849"/>
            <a:ext cx="2103229" cy="330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5FD1E-82CA-40D2-ACC3-83F1481B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93" y="2736848"/>
            <a:ext cx="2275882" cy="330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416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210-C9F8-47C2-9D10-6AADC93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Sign up errors :</a:t>
            </a:r>
            <a:br>
              <a:rPr lang="en-US" u="sng" dirty="0"/>
            </a:br>
            <a:endParaRPr lang="fr-FR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2A98-F63F-4C9E-85C5-CD60D15D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5196"/>
            <a:ext cx="8399353" cy="1093975"/>
          </a:xfrm>
        </p:spPr>
        <p:txBody>
          <a:bodyPr/>
          <a:lstStyle/>
          <a:p>
            <a:r>
              <a:rPr lang="en-US" dirty="0"/>
              <a:t>On a </a:t>
            </a:r>
            <a:r>
              <a:rPr lang="en-US" dirty="0" err="1"/>
              <a:t>traite</a:t>
            </a:r>
            <a:r>
              <a:rPr lang="en-US" dirty="0"/>
              <a:t> les different </a:t>
            </a:r>
            <a:r>
              <a:rPr lang="en-US" dirty="0" err="1"/>
              <a:t>erreur</a:t>
            </a:r>
            <a:r>
              <a:rPr lang="en-US" dirty="0"/>
              <a:t> possible dans la phase de sign up  </a:t>
            </a:r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09C570-BA1D-4D1E-A622-63DFD5D81A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0690" y="4120756"/>
            <a:ext cx="2490650" cy="2187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B442CD-94BF-44AB-A0B4-A7CB42FC87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70050" y="4120756"/>
            <a:ext cx="2463169" cy="217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CA022-0E82-4B4D-ACCF-7EEE7E4EE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29" y="4120757"/>
            <a:ext cx="2463169" cy="217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7CCEC8-D25A-4864-91FD-179A52AB8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2" t="29709" r="-1632" b="47432"/>
          <a:stretch/>
        </p:blipFill>
        <p:spPr>
          <a:xfrm>
            <a:off x="2474689" y="2957362"/>
            <a:ext cx="5227388" cy="943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82587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</TotalTime>
  <Words>584</Words>
  <Application>Microsoft Office PowerPoint</Application>
  <PresentationFormat>Widescreen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Trebuchet MS</vt:lpstr>
      <vt:lpstr>Wingdings</vt:lpstr>
      <vt:lpstr>Wingdings 3</vt:lpstr>
      <vt:lpstr>Facet</vt:lpstr>
      <vt:lpstr> PROJET “WEB”  </vt:lpstr>
      <vt:lpstr>Introduction : </vt:lpstr>
      <vt:lpstr>Page d’acceuil :</vt:lpstr>
      <vt:lpstr>About : </vt:lpstr>
      <vt:lpstr>Contact : </vt:lpstr>
      <vt:lpstr>Page de Sign in : </vt:lpstr>
      <vt:lpstr>Page de sign in :</vt:lpstr>
      <vt:lpstr>Sign up :</vt:lpstr>
      <vt:lpstr>Sign up errors : </vt:lpstr>
      <vt:lpstr>Oublie de mot de pass :</vt:lpstr>
      <vt:lpstr>Sign up errors : </vt:lpstr>
      <vt:lpstr>Oublie de mot de pass :</vt:lpstr>
      <vt:lpstr>Notre service :</vt:lpstr>
      <vt:lpstr>Service :</vt:lpstr>
      <vt:lpstr>Resultat du recherche :</vt:lpstr>
      <vt:lpstr>Comme on a vu dans le slide precedent : on a :</vt:lpstr>
      <vt:lpstr>Add to favories :</vt:lpstr>
      <vt:lpstr>Deconnection :</vt:lpstr>
      <vt:lpstr>Data base :</vt:lpstr>
      <vt:lpstr>PowerPoint Presentation</vt:lpstr>
      <vt:lpstr>host server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 “</dc:title>
  <dc:creator>NZT48</dc:creator>
  <cp:lastModifiedBy>NZT48</cp:lastModifiedBy>
  <cp:revision>21</cp:revision>
  <dcterms:created xsi:type="dcterms:W3CDTF">2020-01-08T10:20:22Z</dcterms:created>
  <dcterms:modified xsi:type="dcterms:W3CDTF">2020-01-08T13:44:54Z</dcterms:modified>
</cp:coreProperties>
</file>